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75d64cd2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75d64cd2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75d64cd2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75d64cd2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75d64cd2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75d64cd2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75d64cd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75d64cd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75d64cd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75d64cd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75d64cd2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75d64cd2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75d64cd2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75d64cd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75d64cd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75d64cd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75d64cd2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75d64cd2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5d64cd2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5d64cd2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75d64cd2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75d64cd2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