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375e8a329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375e8a329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75e8a329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75e8a329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75e8a329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75e8a329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375e8a329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375e8a329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75e8a329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75e8a329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75e8a329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75e8a329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75e8a329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75e8a329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75e8a329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75e8a329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75e8a329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75e8a329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375e8a329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375e8a329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375e8a329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375e8a32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59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59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