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754f579f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754f579f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754f579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754f579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754f579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754f579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754f579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754f579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754f579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754f579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754f579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754f579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754f579f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754f579f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54f579f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754f579f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9" r="49" t="0"/>
          <a:stretch/>
        </p:blipFill>
        <p:spPr>
          <a:xfrm>
            <a:off x="152400" y="152400"/>
            <a:ext cx="8594690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469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469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469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469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" y="0"/>
            <a:ext cx="91360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" y="0"/>
            <a:ext cx="91360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" y="0"/>
            <a:ext cx="91360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